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56" r:id="rId3"/>
    <p:sldId id="272" r:id="rId4"/>
    <p:sldId id="287" r:id="rId5"/>
    <p:sldId id="286" r:id="rId6"/>
    <p:sldId id="271" r:id="rId7"/>
    <p:sldId id="281" r:id="rId8"/>
    <p:sldId id="285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87C"/>
    <a:srgbClr val="D2BF23"/>
    <a:srgbClr val="CFB879"/>
    <a:srgbClr val="D3B979"/>
    <a:srgbClr val="D2C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/>
    <p:restoredTop sz="94694"/>
  </p:normalViewPr>
  <p:slideViewPr>
    <p:cSldViewPr>
      <p:cViewPr varScale="1">
        <p:scale>
          <a:sx n="121" d="100"/>
          <a:sy n="121" d="100"/>
        </p:scale>
        <p:origin x="400" y="2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23C6B5-209A-44F2-BF57-B1689CBB59C5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BC6601-946E-49C5-BC08-83713A9E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40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6601-946E-49C5-BC08-83713A9E5E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4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6601-946E-49C5-BC08-83713A9E5E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67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6601-946E-49C5-BC08-83713A9E5E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48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6601-946E-49C5-BC08-83713A9E5E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38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6601-946E-49C5-BC08-83713A9E5E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7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6601-946E-49C5-BC08-83713A9E5E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75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CCS Signature - Revers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438400"/>
            <a:ext cx="7391400" cy="1023257"/>
          </a:xfrm>
          <a:prstGeom prst="rect">
            <a:avLst/>
          </a:prstGeom>
        </p:spPr>
      </p:pic>
      <p:pic>
        <p:nvPicPr>
          <p:cNvPr id="5" name="Picture 4" descr="UCwCampusesRev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191000"/>
            <a:ext cx="5029200" cy="9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1000" y="5807075"/>
            <a:ext cx="2133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8070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5807075"/>
            <a:ext cx="2133600" cy="365125"/>
          </a:xfrm>
        </p:spPr>
        <p:txBody>
          <a:bodyPr/>
          <a:lstStyle/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9ADDE-98E8-4149-84E6-9A28F99CE161}" type="datetimeFigureOut">
              <a:rPr lang="en-US" smtClean="0"/>
              <a:pPr/>
              <a:t>3/6/24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FB43-BEAF-4970-A06C-24B01B76F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 Black"/>
          <a:ea typeface="+mn-ea"/>
          <a:cs typeface="Arial Black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grass, person, outdoor&#10;&#10;Description automatically generated">
            <a:extLst>
              <a:ext uri="{FF2B5EF4-FFF2-40B4-BE49-F238E27FC236}">
                <a16:creationId xmlns:a16="http://schemas.microsoft.com/office/drawing/2014/main" id="{724FE54F-6C3C-3961-70E9-339A7A5BF9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"/>
          <a:stretch/>
        </p:blipFill>
        <p:spPr>
          <a:xfrm>
            <a:off x="-4" y="-36165"/>
            <a:ext cx="9144002" cy="624909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6191250"/>
            <a:ext cx="9144000" cy="685800"/>
            <a:chOff x="0" y="6172200"/>
            <a:chExt cx="9144000" cy="685800"/>
          </a:xfrm>
        </p:grpSpPr>
        <p:sp>
          <p:nvSpPr>
            <p:cNvPr id="7" name="Rectangle 6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UCCS Signature - Revers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351379"/>
              <a:ext cx="2581774" cy="354221"/>
            </a:xfrm>
            <a:prstGeom prst="rect">
              <a:avLst/>
            </a:prstGeom>
          </p:spPr>
        </p:pic>
        <p:pic>
          <p:nvPicPr>
            <p:cNvPr id="9" name="Picture 8" descr="UCwCampusesRev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6283472"/>
              <a:ext cx="2209801" cy="42212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723090" y="5011232"/>
            <a:ext cx="76978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GO MOUNTAIN LIONS!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ECFD3C-D200-3BFE-6669-D7F4836A7CE4}"/>
              </a:ext>
            </a:extLst>
          </p:cNvPr>
          <p:cNvSpPr txBox="1"/>
          <p:nvPr/>
        </p:nvSpPr>
        <p:spPr>
          <a:xfrm>
            <a:off x="1117973" y="381000"/>
            <a:ext cx="6908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UCCS ATHLETICS</a:t>
            </a:r>
          </a:p>
        </p:txBody>
      </p:sp>
    </p:spTree>
    <p:extLst>
      <p:ext uri="{BB962C8B-B14F-4D97-AF65-F5344CB8AC3E}">
        <p14:creationId xmlns:p14="http://schemas.microsoft.com/office/powerpoint/2010/main" val="279287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ss, outdoor, field, lush&#10;&#10;Description automatically generated">
            <a:extLst>
              <a:ext uri="{FF2B5EF4-FFF2-40B4-BE49-F238E27FC236}">
                <a16:creationId xmlns:a16="http://schemas.microsoft.com/office/drawing/2014/main" id="{3397D239-ACBA-1492-8A93-7DCC65667B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"/>
          <a:stretch/>
        </p:blipFill>
        <p:spPr>
          <a:xfrm>
            <a:off x="0" y="-17889"/>
            <a:ext cx="9144000" cy="6248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6191250"/>
            <a:ext cx="9144000" cy="685800"/>
            <a:chOff x="0" y="6172200"/>
            <a:chExt cx="9144000" cy="685800"/>
          </a:xfrm>
        </p:grpSpPr>
        <p:sp>
          <p:nvSpPr>
            <p:cNvPr id="7" name="Rectangle 6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UCCS Signature - Reverse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351379"/>
              <a:ext cx="2581774" cy="354221"/>
            </a:xfrm>
            <a:prstGeom prst="rect">
              <a:avLst/>
            </a:prstGeom>
          </p:spPr>
        </p:pic>
        <p:pic>
          <p:nvPicPr>
            <p:cNvPr id="9" name="Picture 8" descr="UCwCampusesRev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6283472"/>
              <a:ext cx="2209801" cy="42212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52400" y="152400"/>
            <a:ext cx="8270597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MOUNTAIN LION ATHLETICS</a:t>
            </a:r>
          </a:p>
          <a:p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14 PROGRAMS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385 STUDENT-ATHLETES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*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Highest number of student athletes in UCCS history!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NCAA DIVISION II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ROCKY MOUNTAIN ATHLETIC CONFERENCE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307" y="990600"/>
            <a:ext cx="1763494" cy="176349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6" t="19371" r="10618" b="11117"/>
          <a:stretch/>
        </p:blipFill>
        <p:spPr>
          <a:xfrm>
            <a:off x="-1" y="-7249"/>
            <a:ext cx="9144001" cy="63097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6191250"/>
            <a:ext cx="9144000" cy="685800"/>
            <a:chOff x="0" y="6172200"/>
            <a:chExt cx="9144000" cy="685800"/>
          </a:xfrm>
        </p:grpSpPr>
        <p:sp>
          <p:nvSpPr>
            <p:cNvPr id="7" name="Rectangle 6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UCCS Signature - Revers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351379"/>
              <a:ext cx="2581774" cy="354221"/>
            </a:xfrm>
            <a:prstGeom prst="rect">
              <a:avLst/>
            </a:prstGeom>
          </p:spPr>
        </p:pic>
        <p:pic>
          <p:nvPicPr>
            <p:cNvPr id="9" name="Picture 8" descr="UCwCampusesRev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6283472"/>
              <a:ext cx="2209801" cy="42212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52400" y="310969"/>
            <a:ext cx="8468152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FB8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MOUNTAIN LION ACADEMICS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gacy" panose="020B0503030202040204" pitchFamily="34" charset="0"/>
            </a:endParaRPr>
          </a:p>
          <a:p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gacy" panose="020B050303020204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Fall 2023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39 CONSECUTIVE SEMESTERS WITH 3.00+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STUDENT-ATHLETE GRADE POINT AVERAGE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3.3 DEPARTMENT GPA IN THE FALL 2023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84% STUDENT ATHLETE RETENTION RATE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914400"/>
            <a:ext cx="1763494" cy="176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&#10;&#10;Description automatically generated">
            <a:extLst>
              <a:ext uri="{FF2B5EF4-FFF2-40B4-BE49-F238E27FC236}">
                <a16:creationId xmlns:a16="http://schemas.microsoft.com/office/drawing/2014/main" id="{E4BD2FFF-398E-C519-4C8A-12B5F71590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9" b="11665"/>
          <a:stretch/>
        </p:blipFill>
        <p:spPr>
          <a:xfrm>
            <a:off x="0" y="1"/>
            <a:ext cx="9144000" cy="615012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6191250"/>
            <a:ext cx="9144000" cy="685800"/>
            <a:chOff x="0" y="6172200"/>
            <a:chExt cx="9144000" cy="685800"/>
          </a:xfrm>
        </p:grpSpPr>
        <p:sp>
          <p:nvSpPr>
            <p:cNvPr id="7" name="Rectangle 6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UCCS Signature - Revers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351379"/>
              <a:ext cx="2581774" cy="354221"/>
            </a:xfrm>
            <a:prstGeom prst="rect">
              <a:avLst/>
            </a:prstGeom>
          </p:spPr>
        </p:pic>
        <p:pic>
          <p:nvPicPr>
            <p:cNvPr id="9" name="Picture 8" descr="UCwCampusesRev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6283472"/>
              <a:ext cx="2209801" cy="42212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0" y="0"/>
            <a:ext cx="9144000" cy="815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MOUNTAIN LION SUCCESS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Fall 2023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Four Nationally Ranked Programs!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Women’s Cross Country –Finished Ranked #12 in the NCAA DII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Men’s Cross Country – Finished #19 in the NCAA DII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Men’s Soccer –#20 in the NCAA DII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First Time in UCCS History that Men’s Soccer Qualified for the NCAA National Tournament!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Women’s Soccer – Finished Ranked #6 in the NCAA DII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Won the RMAC Regular Season Championship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Won the NCAA Regional Championship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Competed in the Elite 8 of the National Tournament</a:t>
            </a: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gacy" panose="020B0503030202040204" pitchFamily="34" charset="0"/>
            </a:endParaRPr>
          </a:p>
          <a:p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gacy" panose="020B0503030202040204" pitchFamily="34" charset="0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68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2324 rmac wbb champions">
            <a:extLst>
              <a:ext uri="{FF2B5EF4-FFF2-40B4-BE49-F238E27FC236}">
                <a16:creationId xmlns:a16="http://schemas.microsoft.com/office/drawing/2014/main" id="{61B31341-8878-60AF-4FA4-6D343C85B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14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6191250"/>
            <a:ext cx="9144000" cy="685800"/>
            <a:chOff x="0" y="6172200"/>
            <a:chExt cx="9144000" cy="685800"/>
          </a:xfrm>
        </p:grpSpPr>
        <p:sp>
          <p:nvSpPr>
            <p:cNvPr id="7" name="Rectangle 6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UCCS Signature - Revers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351379"/>
              <a:ext cx="2581774" cy="354221"/>
            </a:xfrm>
            <a:prstGeom prst="rect">
              <a:avLst/>
            </a:prstGeom>
          </p:spPr>
        </p:pic>
        <p:pic>
          <p:nvPicPr>
            <p:cNvPr id="9" name="Picture 8" descr="UCwCampusesRev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6283472"/>
              <a:ext cx="2209801" cy="42212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7883" y="0"/>
            <a:ext cx="91440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MOUNTAIN LION SUCCESS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Early Spring 2024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Three Ranked Programs!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Women’s Indoor Track and Field – Finished Ranked #12 in the NCAA DII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Men’s Indoor Track and Field – Finished #15 in the NCAA DII</a:t>
            </a:r>
          </a:p>
          <a:p>
            <a:pPr lvl="2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Women’s Basketball – Ranked #9 in the NCAA DII Regional Rankings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Won the RMAC Regular Season Championship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Playing CSU Pueblo tonight in the RMAC Semifinals</a:t>
            </a:r>
          </a:p>
          <a:p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gacy" panose="020B0503030202040204" pitchFamily="34" charset="0"/>
            </a:endParaRPr>
          </a:p>
          <a:p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gacy" panose="020B0503030202040204" pitchFamily="34" charset="0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8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people, crowd, ceiling&#10;&#10;Description automatically generated">
            <a:extLst>
              <a:ext uri="{FF2B5EF4-FFF2-40B4-BE49-F238E27FC236}">
                <a16:creationId xmlns:a16="http://schemas.microsoft.com/office/drawing/2014/main" id="{F5FBC5CC-424F-9145-95B2-AF93911A91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1"/>
          <a:stretch/>
        </p:blipFill>
        <p:spPr>
          <a:xfrm>
            <a:off x="4864" y="-1"/>
            <a:ext cx="9139136" cy="619280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6191250"/>
            <a:ext cx="9144000" cy="685800"/>
            <a:chOff x="0" y="6172200"/>
            <a:chExt cx="9144000" cy="685800"/>
          </a:xfrm>
        </p:grpSpPr>
        <p:sp>
          <p:nvSpPr>
            <p:cNvPr id="7" name="Rectangle 6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UCCS Signature - Revers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351379"/>
              <a:ext cx="2581774" cy="354221"/>
            </a:xfrm>
            <a:prstGeom prst="rect">
              <a:avLst/>
            </a:prstGeom>
          </p:spPr>
        </p:pic>
        <p:pic>
          <p:nvPicPr>
            <p:cNvPr id="9" name="Picture 8" descr="UCwCampusesRev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6283472"/>
              <a:ext cx="2209801" cy="42212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316573" y="169601"/>
            <a:ext cx="85988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MOUNTAIN LION SUCCESS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2023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 RMAC Championships</a:t>
            </a:r>
          </a:p>
          <a:p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in the RMAC ALL SPORTS COMPETITION CUP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Tied for highest finish in UCCS history</a:t>
            </a:r>
          </a:p>
          <a:p>
            <a:pPr lvl="0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0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28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in the National LEARFIELD DIRECTOR’S CUP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Highest finish in UCCS history; Top 10% of NCAA DII</a:t>
            </a:r>
          </a:p>
          <a:p>
            <a:pPr lvl="1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1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lvl="1"/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859959"/>
            <a:ext cx="1458694" cy="145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05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ccs saac cup">
            <a:extLst>
              <a:ext uri="{FF2B5EF4-FFF2-40B4-BE49-F238E27FC236}">
                <a16:creationId xmlns:a16="http://schemas.microsoft.com/office/drawing/2014/main" id="{A8D3EA39-9155-437E-BB8D-309A534E8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6191250"/>
            <a:ext cx="9144000" cy="685800"/>
            <a:chOff x="0" y="6172200"/>
            <a:chExt cx="9144000" cy="685800"/>
          </a:xfrm>
        </p:grpSpPr>
        <p:sp>
          <p:nvSpPr>
            <p:cNvPr id="7" name="Rectangle 6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UCCS Signature - Revers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351379"/>
              <a:ext cx="2581774" cy="354221"/>
            </a:xfrm>
            <a:prstGeom prst="rect">
              <a:avLst/>
            </a:prstGeom>
          </p:spPr>
        </p:pic>
        <p:pic>
          <p:nvPicPr>
            <p:cNvPr id="9" name="Picture 8" descr="UCwCampusesRev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6283472"/>
              <a:ext cx="2209801" cy="42212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52400" y="310969"/>
            <a:ext cx="7902356" cy="73558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LEADERSHIP AND SERVICE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2023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7,000+ Community Service Hours Performed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#3 IN ALL OF NCAA DIVISION II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Co-Championship of the RMAC Community 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Service Cup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92% Student Athlete participation rate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63 Different Community Organizations Served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gacy" panose="020B0503030202040204" pitchFamily="34" charset="0"/>
            </a:endParaRPr>
          </a:p>
          <a:p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gacy" panose="020B0503030202040204" pitchFamily="34" charset="0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04" y="3277247"/>
            <a:ext cx="1423303" cy="142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0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person, grass, outdoor&#10;&#10;Description automatically generated">
            <a:extLst>
              <a:ext uri="{FF2B5EF4-FFF2-40B4-BE49-F238E27FC236}">
                <a16:creationId xmlns:a16="http://schemas.microsoft.com/office/drawing/2014/main" id="{0AB2E1A6-AED1-CFE3-0864-66A0474F9E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"/>
          <a:stretch/>
        </p:blipFill>
        <p:spPr>
          <a:xfrm>
            <a:off x="0" y="-26670"/>
            <a:ext cx="9144000" cy="62179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6191250"/>
            <a:ext cx="9144000" cy="685800"/>
            <a:chOff x="0" y="6172200"/>
            <a:chExt cx="9144000" cy="685800"/>
          </a:xfrm>
        </p:grpSpPr>
        <p:sp>
          <p:nvSpPr>
            <p:cNvPr id="7" name="Rectangle 6"/>
            <p:cNvSpPr/>
            <p:nvPr/>
          </p:nvSpPr>
          <p:spPr>
            <a:xfrm>
              <a:off x="0" y="6172200"/>
              <a:ext cx="9144000" cy="685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UCCS Signature - Reverse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351379"/>
              <a:ext cx="2581774" cy="354221"/>
            </a:xfrm>
            <a:prstGeom prst="rect">
              <a:avLst/>
            </a:prstGeom>
          </p:spPr>
        </p:pic>
        <p:pic>
          <p:nvPicPr>
            <p:cNvPr id="9" name="Picture 8" descr="UCwCampusesRev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0" y="6283472"/>
              <a:ext cx="2209801" cy="422128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152400" y="310969"/>
            <a:ext cx="8827866" cy="8648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MOUNTAIN LION STRONG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NCAA Innovations and Research Grant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 of 5 institutions selected in the entire NCAA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Research grant focusing on 5 pillars of Mental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and Physical Health and Wellness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 student athletes will receive specific training 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by class and team specific groups.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All team leadership will receive QPR training</a:t>
            </a: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4000" dirty="0">
              <a:solidFill>
                <a:srgbClr val="CFB8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gacy" panose="020B0503030202040204" pitchFamily="34" charset="0"/>
            </a:endParaRPr>
          </a:p>
          <a:p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gacy" panose="020B0503030202040204" pitchFamily="34" charset="0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779559"/>
      </p:ext>
    </p:extLst>
  </p:cSld>
  <p:clrMapOvr>
    <a:masterClrMapping/>
  </p:clrMapOvr>
</p:sld>
</file>

<file path=ppt/theme/theme1.xml><?xml version="1.0" encoding="utf-8"?>
<a:theme xmlns:a="http://schemas.openxmlformats.org/drawingml/2006/main" name="uccs-powerpoint-template-2014-cobrand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598C67725F45458626E8D341F66A82" ma:contentTypeVersion="17" ma:contentTypeDescription="Create a new document." ma:contentTypeScope="" ma:versionID="592c84566fe020f13f9fce558b629a2a">
  <xsd:schema xmlns:xsd="http://www.w3.org/2001/XMLSchema" xmlns:xs="http://www.w3.org/2001/XMLSchema" xmlns:p="http://schemas.microsoft.com/office/2006/metadata/properties" xmlns:ns2="bb545e35-b962-4eb7-b140-fe632bd2d300" xmlns:ns3="5995949f-8785-44a5-bc92-8219c7107fc7" targetNamespace="http://schemas.microsoft.com/office/2006/metadata/properties" ma:root="true" ma:fieldsID="dc6735f246983aeefab284ca45eeaf9f" ns2:_="" ns3:_="">
    <xsd:import namespace="bb545e35-b962-4eb7-b140-fe632bd2d300"/>
    <xsd:import namespace="5995949f-8785-44a5-bc92-8219c7107f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545e35-b962-4eb7-b140-fe632bd2d3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7373dcc-d629-4f14-9a28-796bffe926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5949f-8785-44a5-bc92-8219c7107fc7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b0a3c77f-5b79-410a-813e-a60e604e70c5}" ma:internalName="TaxCatchAll" ma:showField="CatchAllData" ma:web="5995949f-8785-44a5-bc92-8219c7107f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545e35-b962-4eb7-b140-fe632bd2d300">
      <Terms xmlns="http://schemas.microsoft.com/office/infopath/2007/PartnerControls"/>
    </lcf76f155ced4ddcb4097134ff3c332f>
    <TaxCatchAll xmlns="5995949f-8785-44a5-bc92-8219c7107fc7" xsi:nil="true"/>
  </documentManagement>
</p:properties>
</file>

<file path=customXml/itemProps1.xml><?xml version="1.0" encoding="utf-8"?>
<ds:datastoreItem xmlns:ds="http://schemas.openxmlformats.org/officeDocument/2006/customXml" ds:itemID="{4477848B-F3EA-4463-8A8A-8BDF63885F59}"/>
</file>

<file path=customXml/itemProps2.xml><?xml version="1.0" encoding="utf-8"?>
<ds:datastoreItem xmlns:ds="http://schemas.openxmlformats.org/officeDocument/2006/customXml" ds:itemID="{391FA551-B6E2-4831-9959-C41299D4BC78}"/>
</file>

<file path=customXml/itemProps3.xml><?xml version="1.0" encoding="utf-8"?>
<ds:datastoreItem xmlns:ds="http://schemas.openxmlformats.org/officeDocument/2006/customXml" ds:itemID="{8020B4C9-FF20-4977-B825-A38C37FB07E2}"/>
</file>

<file path=docProps/app.xml><?xml version="1.0" encoding="utf-8"?>
<Properties xmlns="http://schemas.openxmlformats.org/officeDocument/2006/extended-properties" xmlns:vt="http://schemas.openxmlformats.org/officeDocument/2006/docPropsVTypes">
  <Template>uccs-powerpoint-template-2014-cobranded</Template>
  <TotalTime>3740</TotalTime>
  <Words>342</Words>
  <Application>Microsoft Macintosh PowerPoint</Application>
  <PresentationFormat>On-screen Show (4:3)</PresentationFormat>
  <Paragraphs>113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Legacy</vt:lpstr>
      <vt:lpstr>uccs-powerpoint-template-2014-cobranded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Verner</dc:creator>
  <cp:lastModifiedBy>James Kovacs</cp:lastModifiedBy>
  <cp:revision>117</cp:revision>
  <cp:lastPrinted>2024-02-06T17:55:10Z</cp:lastPrinted>
  <dcterms:created xsi:type="dcterms:W3CDTF">2017-03-22T16:19:07Z</dcterms:created>
  <dcterms:modified xsi:type="dcterms:W3CDTF">2024-03-08T17:06:25Z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0x010100F7598C67725F45458626E8D341F66A82</vt:lpwstr>
  </property>
</Properties>
</file>